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A682-70E2-480D-A4D6-3675D659DF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85BE-BEAE-4129-AE8D-C98B2623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9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A682-70E2-480D-A4D6-3675D659DF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85BE-BEAE-4129-AE8D-C98B2623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7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A682-70E2-480D-A4D6-3675D659DF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85BE-BEAE-4129-AE8D-C98B262380E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5726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A682-70E2-480D-A4D6-3675D659DF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85BE-BEAE-4129-AE8D-C98B2623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A682-70E2-480D-A4D6-3675D659DF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85BE-BEAE-4129-AE8D-C98B262380E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7595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A682-70E2-480D-A4D6-3675D659DF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85BE-BEAE-4129-AE8D-C98B2623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2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A682-70E2-480D-A4D6-3675D659DF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85BE-BEAE-4129-AE8D-C98B2623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64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A682-70E2-480D-A4D6-3675D659DF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85BE-BEAE-4129-AE8D-C98B2623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4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A682-70E2-480D-A4D6-3675D659DF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85BE-BEAE-4129-AE8D-C98B2623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4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A682-70E2-480D-A4D6-3675D659DF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85BE-BEAE-4129-AE8D-C98B2623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6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A682-70E2-480D-A4D6-3675D659DF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85BE-BEAE-4129-AE8D-C98B2623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A682-70E2-480D-A4D6-3675D659DF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85BE-BEAE-4129-AE8D-C98B2623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7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A682-70E2-480D-A4D6-3675D659DF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85BE-BEAE-4129-AE8D-C98B2623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8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A682-70E2-480D-A4D6-3675D659DF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85BE-BEAE-4129-AE8D-C98B2623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A682-70E2-480D-A4D6-3675D659DF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85BE-BEAE-4129-AE8D-C98B2623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7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A682-70E2-480D-A4D6-3675D659DF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85BE-BEAE-4129-AE8D-C98B2623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7A682-70E2-480D-A4D6-3675D659DF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9D685BE-BEAE-4129-AE8D-C98B2623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483326"/>
            <a:ext cx="6213082" cy="1397725"/>
          </a:xfrm>
        </p:spPr>
        <p:txBody>
          <a:bodyPr/>
          <a:lstStyle/>
          <a:p>
            <a:r>
              <a:rPr lang="en-US" dirty="0"/>
              <a:t>Animal Behavior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6525" y="4050833"/>
            <a:ext cx="2769325" cy="1096899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BY :   DR.NILOFER SYED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63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65" y="679270"/>
            <a:ext cx="8347112" cy="587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13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269" y="287383"/>
            <a:ext cx="8125097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09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767" y="378823"/>
            <a:ext cx="8281850" cy="616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54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971" y="653143"/>
            <a:ext cx="8164286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26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788" y="2782389"/>
            <a:ext cx="5577213" cy="3258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>THANKS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6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516" y="300447"/>
            <a:ext cx="7612650" cy="571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2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577" y="169817"/>
            <a:ext cx="8490857" cy="65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1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417" y="313509"/>
            <a:ext cx="8882525" cy="600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0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96" y="287383"/>
            <a:ext cx="8948058" cy="62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0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07" y="600892"/>
            <a:ext cx="7482564" cy="536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6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3509"/>
            <a:ext cx="9522823" cy="62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3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144" y="718457"/>
            <a:ext cx="8334102" cy="585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69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269" y="0"/>
            <a:ext cx="8543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696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7</Words>
  <Application>Microsoft Office PowerPoint</Application>
  <PresentationFormat>Widescreen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Animal Behavior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2020-10-19T13:50:12Z</dcterms:created>
  <dcterms:modified xsi:type="dcterms:W3CDTF">2020-10-19T14:57:57Z</dcterms:modified>
</cp:coreProperties>
</file>